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72" r:id="rId5"/>
    <p:sldId id="274" r:id="rId6"/>
    <p:sldId id="280" r:id="rId7"/>
    <p:sldId id="281" r:id="rId8"/>
    <p:sldId id="266" r:id="rId9"/>
    <p:sldId id="282" r:id="rId10"/>
    <p:sldId id="283" r:id="rId11"/>
    <p:sldId id="284" r:id="rId12"/>
    <p:sldId id="28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8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5" autoAdjust="0"/>
    <p:restoredTop sz="94660"/>
  </p:normalViewPr>
  <p:slideViewPr>
    <p:cSldViewPr snapToGrid="0">
      <p:cViewPr varScale="1">
        <p:scale>
          <a:sx n="140" d="100"/>
          <a:sy n="140" d="100"/>
        </p:scale>
        <p:origin x="224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8F7501-CBC4-1A42-AAF9-B2FB4F39F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9EE5B3-0173-8B41-B39E-3BBAE76AD26C}"/>
              </a:ext>
            </a:extLst>
          </p:cNvPr>
          <p:cNvSpPr txBox="1"/>
          <p:nvPr/>
        </p:nvSpPr>
        <p:spPr>
          <a:xfrm>
            <a:off x="10337800" y="338667"/>
            <a:ext cx="16594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Commissioned by</a:t>
            </a:r>
          </a:p>
          <a:p>
            <a:endParaRPr lang="en-US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182293-FB63-3A4D-9BE3-AA0CDC0BD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133" y="440916"/>
            <a:ext cx="1583267" cy="15728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8D39B5-B22C-754F-89F4-01473E99B34E}"/>
              </a:ext>
            </a:extLst>
          </p:cNvPr>
          <p:cNvSpPr txBox="1"/>
          <p:nvPr/>
        </p:nvSpPr>
        <p:spPr>
          <a:xfrm>
            <a:off x="2338826" y="3108580"/>
            <a:ext cx="7514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Words and Music by Tim </a:t>
            </a:r>
            <a:r>
              <a:rPr lang="en-GB" sz="1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Gilvin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 Louise Jordan</a:t>
            </a:r>
          </a:p>
          <a:p>
            <a:pPr algn="ctr"/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Inclusive Unit Designed by Emma Hughes</a:t>
            </a:r>
          </a:p>
          <a:p>
            <a:pPr algn="ctr"/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68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5D44BF-B8E7-BA4C-BA3B-00FAA5A59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7" y="-198823"/>
            <a:ext cx="11198957" cy="7923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F3E549-B44E-4201-8480-64965DFB5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2" y="937720"/>
            <a:ext cx="11013362" cy="1325563"/>
          </a:xfrm>
        </p:spPr>
        <p:txBody>
          <a:bodyPr anchor="t"/>
          <a:lstStyle/>
          <a:p>
            <a:pPr algn="ctr">
              <a:lnSpc>
                <a:spcPct val="100000"/>
              </a:lnSpc>
            </a:pPr>
            <a:r>
              <a:rPr lang="en-US" dirty="0">
                <a:ea typeface="+mj-lt"/>
                <a:cs typeface="+mj-lt"/>
              </a:rPr>
              <a:t>Notes used in this stage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BCA0A-D8DB-4A45-AC37-9FD851D03B78}"/>
              </a:ext>
            </a:extLst>
          </p:cNvPr>
          <p:cNvSpPr txBox="1"/>
          <p:nvPr/>
        </p:nvSpPr>
        <p:spPr>
          <a:xfrm>
            <a:off x="3730268" y="5356165"/>
            <a:ext cx="41462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How do they sound played together? </a:t>
            </a:r>
          </a:p>
        </p:txBody>
      </p:sp>
    </p:spTree>
    <p:extLst>
      <p:ext uri="{BB962C8B-B14F-4D97-AF65-F5344CB8AC3E}">
        <p14:creationId xmlns:p14="http://schemas.microsoft.com/office/powerpoint/2010/main" val="3993747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128388-E2EE-DC42-B893-102892BC2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93" y="2039815"/>
            <a:ext cx="5943123" cy="17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40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40AF49-23B3-3441-8BB7-4B6150660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34" y="361862"/>
            <a:ext cx="3372410" cy="973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702836-EBC3-3F40-9E7C-9C33AF1D0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44" y="2266950"/>
            <a:ext cx="676079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47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6804BD-319D-7C40-93D7-17B0A7CF0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99" y="1437115"/>
            <a:ext cx="6183275" cy="516485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397D3E-522C-D441-8FF2-2805F1203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02" y="361862"/>
            <a:ext cx="2872673" cy="9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08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71D7E9F-AA33-384D-A8F1-8328650BC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700" y="1630845"/>
            <a:ext cx="6183275" cy="4375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E8472F-9268-8D45-BF7B-1AB5445F4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02" y="361862"/>
            <a:ext cx="2872673" cy="97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07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9D6407-1C9E-9E48-86C6-92C182FB5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02" y="361862"/>
            <a:ext cx="2872673" cy="973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966905-2078-B443-A5F1-46436CED7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00" y="1832013"/>
            <a:ext cx="6183273" cy="4375056"/>
          </a:xfrm>
        </p:spPr>
      </p:pic>
    </p:spTree>
    <p:extLst>
      <p:ext uri="{BB962C8B-B14F-4D97-AF65-F5344CB8AC3E}">
        <p14:creationId xmlns:p14="http://schemas.microsoft.com/office/powerpoint/2010/main" val="3871558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E18FA69-3D1A-6440-BB88-839255759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07" y="442748"/>
            <a:ext cx="3599243" cy="1047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E5C07-AE86-8F4E-BA30-090D15F38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99" y="1832013"/>
            <a:ext cx="6183275" cy="4375056"/>
          </a:xfrm>
        </p:spPr>
      </p:pic>
    </p:spTree>
    <p:extLst>
      <p:ext uri="{BB962C8B-B14F-4D97-AF65-F5344CB8AC3E}">
        <p14:creationId xmlns:p14="http://schemas.microsoft.com/office/powerpoint/2010/main" val="1429078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145FC3-0CFA-6841-B4A4-EA2641DED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93" y="372110"/>
            <a:ext cx="2948213" cy="9994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E639BA-63F7-824E-9DC2-F3A42718E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00" y="1832013"/>
            <a:ext cx="6183273" cy="4375056"/>
          </a:xfrm>
        </p:spPr>
      </p:pic>
    </p:spTree>
    <p:extLst>
      <p:ext uri="{BB962C8B-B14F-4D97-AF65-F5344CB8AC3E}">
        <p14:creationId xmlns:p14="http://schemas.microsoft.com/office/powerpoint/2010/main" val="3138668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062232867B084197B507DE8BB3D900" ma:contentTypeVersion="12" ma:contentTypeDescription="Create a new document." ma:contentTypeScope="" ma:versionID="8d3253896351ae83de7f69ed589ad84b">
  <xsd:schema xmlns:xsd="http://www.w3.org/2001/XMLSchema" xmlns:xs="http://www.w3.org/2001/XMLSchema" xmlns:p="http://schemas.microsoft.com/office/2006/metadata/properties" xmlns:ns2="78346c62-bc19-44d2-bc21-4efd53e55a85" xmlns:ns3="b2acbbc5-930a-40df-a307-e9847d2493f4" targetNamespace="http://schemas.microsoft.com/office/2006/metadata/properties" ma:root="true" ma:fieldsID="07d21e54eebae00f185ccdfe198a0cea" ns2:_="" ns3:_="">
    <xsd:import namespace="78346c62-bc19-44d2-bc21-4efd53e55a85"/>
    <xsd:import namespace="b2acbbc5-930a-40df-a307-e9847d2493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346c62-bc19-44d2-bc21-4efd53e55a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acbbc5-930a-40df-a307-e9847d2493f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1E806D-AD87-47C6-BC23-678636DB647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B600E9A-0E04-4FC9-9F19-8D43334D39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D7240E-3EF9-4138-B580-4570E9FC9E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346c62-bc19-44d2-bc21-4efd53e55a85"/>
    <ds:schemaRef ds:uri="b2acbbc5-930a-40df-a307-e9847d2493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1427</TotalTime>
  <Words>30</Words>
  <Application>Microsoft Macintosh PowerPoint</Application>
  <PresentationFormat>Widescreen</PresentationFormat>
  <Paragraphs>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Notes used in this stage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</dc:creator>
  <cp:lastModifiedBy>Danny Jenkins</cp:lastModifiedBy>
  <cp:revision>583</cp:revision>
  <dcterms:created xsi:type="dcterms:W3CDTF">2020-09-30T13:36:47Z</dcterms:created>
  <dcterms:modified xsi:type="dcterms:W3CDTF">2020-11-25T16:17:44Z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0x010100E7062232867B084197B507DE8BB3D900</vt:lpwstr>
  </property>
</Properties>
</file>