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0" r:id="rId7"/>
    <p:sldId id="259" r:id="rId8"/>
    <p:sldId id="261" r:id="rId9"/>
    <p:sldId id="265" r:id="rId10"/>
    <p:sldId id="262" r:id="rId11"/>
    <p:sldId id="266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Jones" initials="RJ" lastIdx="2" clrIdx="0">
    <p:extLst>
      <p:ext uri="{19B8F6BF-5375-455C-9EA6-DF929625EA0E}">
        <p15:presenceInfo xmlns:p15="http://schemas.microsoft.com/office/powerpoint/2012/main" userId="S::ruth.jones@wiltshiremusicconnect.org.uk::1da6b381-2e36-4bfc-a524-90d3bb16b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Jones" userId="1da6b381-2e36-4bfc-a524-90d3bb16b697" providerId="ADAL" clId="{BD22A84A-9F11-4CD4-B58A-6B37946CF23B}"/>
    <pc:docChg chg="custSel modSld">
      <pc:chgData name="Ruth Jones" userId="1da6b381-2e36-4bfc-a524-90d3bb16b697" providerId="ADAL" clId="{BD22A84A-9F11-4CD4-B58A-6B37946CF23B}" dt="2020-12-15T15:47:32.290" v="0" actId="478"/>
      <pc:docMkLst>
        <pc:docMk/>
      </pc:docMkLst>
      <pc:sldChg chg="delSp mod">
        <pc:chgData name="Ruth Jones" userId="1da6b381-2e36-4bfc-a524-90d3bb16b697" providerId="ADAL" clId="{BD22A84A-9F11-4CD4-B58A-6B37946CF23B}" dt="2020-12-15T15:47:32.290" v="0" actId="478"/>
        <pc:sldMkLst>
          <pc:docMk/>
          <pc:sldMk cId="4004642652" sldId="259"/>
        </pc:sldMkLst>
        <pc:spChg chg="del">
          <ac:chgData name="Ruth Jones" userId="1da6b381-2e36-4bfc-a524-90d3bb16b697" providerId="ADAL" clId="{BD22A84A-9F11-4CD4-B58A-6B37946CF23B}" dt="2020-12-15T15:47:32.290" v="0" actId="478"/>
          <ac:spMkLst>
            <pc:docMk/>
            <pc:sldMk cId="4004642652" sldId="259"/>
            <ac:spMk id="7" creationId="{C6197F7C-3FD5-C14A-89DB-945DDCAA0249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1T11:57:18.871" idx="2">
    <p:pos x="10" y="10"/>
    <p:text>delete sections only</p:text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88AB73-B5F7-436E-BCCF-592EA2E60F73}"/>
              </a:ext>
            </a:extLst>
          </p:cNvPr>
          <p:cNvSpPr txBox="1"/>
          <p:nvPr/>
        </p:nvSpPr>
        <p:spPr>
          <a:xfrm>
            <a:off x="838200" y="5608320"/>
            <a:ext cx="63474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Words and Music by Tim Gilvin and Louise Jordan</a:t>
            </a:r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Inclusive Unit Designed by Emma Hughes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E8A74-1CAF-9946-9538-DADE0432C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D8C35-C068-414E-A1C1-30770DF376D2}"/>
              </a:ext>
            </a:extLst>
          </p:cNvPr>
          <p:cNvSpPr txBox="1"/>
          <p:nvPr/>
        </p:nvSpPr>
        <p:spPr>
          <a:xfrm>
            <a:off x="10337800" y="338667"/>
            <a:ext cx="1659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Commissioned by</a:t>
            </a:r>
          </a:p>
          <a:p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27761-FC03-8144-894B-DF55AB9DA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133" y="440916"/>
            <a:ext cx="1583267" cy="1572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3E580-E912-8B4E-9A9A-50B2AAEA2926}"/>
              </a:ext>
            </a:extLst>
          </p:cNvPr>
          <p:cNvSpPr txBox="1"/>
          <p:nvPr/>
        </p:nvSpPr>
        <p:spPr>
          <a:xfrm>
            <a:off x="2338826" y="3319596"/>
            <a:ext cx="7514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 and Music by Tim </a:t>
            </a:r>
            <a:r>
              <a:rPr lang="en-GB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Gilvin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Louise Jordan</a:t>
            </a:r>
          </a:p>
          <a:p>
            <a:pPr algn="ctr"/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Inclusive Unit Designed by Emma Hughes</a:t>
            </a:r>
          </a:p>
          <a:p>
            <a:pPr algn="ct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picture containing sitting, light&#10;&#10;Description automatically generated">
            <a:extLst>
              <a:ext uri="{FF2B5EF4-FFF2-40B4-BE49-F238E27FC236}">
                <a16:creationId xmlns:a16="http://schemas.microsoft.com/office/drawing/2014/main" id="{72B43550-EC28-4A1B-A38B-D1135809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74" y="1452859"/>
            <a:ext cx="9518203" cy="4960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024C4-BDC8-0049-B3F1-929D0F328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93" y="372110"/>
            <a:ext cx="2948213" cy="9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B7F833-CBCF-4B49-A580-A08CEBC6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3" t="181" r="213" b="-363"/>
          <a:stretch/>
        </p:blipFill>
        <p:spPr>
          <a:xfrm>
            <a:off x="1211112" y="1371600"/>
            <a:ext cx="9766727" cy="5201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EFF46-735D-7B49-8A59-C5C2088E2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9" y="372110"/>
            <a:ext cx="2948216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11BA08E-1F90-4E1F-A611-5B6EB0391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25" y="1128680"/>
            <a:ext cx="9804550" cy="46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8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968DAA-C295-CD43-B1F2-F66CC42C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35" y="1752694"/>
            <a:ext cx="6107983" cy="29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B7F833-CBCF-4B49-A580-A08CEBC6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3" t="181" r="213" b="-363"/>
          <a:stretch/>
        </p:blipFill>
        <p:spPr>
          <a:xfrm>
            <a:off x="1211112" y="1371600"/>
            <a:ext cx="9766727" cy="5201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EFF46-735D-7B49-8A59-C5C2088E2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9" y="372110"/>
            <a:ext cx="2948216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6B7E3FC8-291D-48CE-8B6E-B715182F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1593835"/>
            <a:ext cx="10502392" cy="4392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3366ED-F071-FA41-85A1-23C9C54E1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96" y="372110"/>
            <a:ext cx="2948216" cy="9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B7F833-CBCF-4B49-A580-A08CEBC6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3" t="181" r="213" b="-363"/>
          <a:stretch/>
        </p:blipFill>
        <p:spPr>
          <a:xfrm>
            <a:off x="1211112" y="1371600"/>
            <a:ext cx="9766727" cy="5201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EFF46-735D-7B49-8A59-C5C2088E2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9" y="372110"/>
            <a:ext cx="2948216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8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E5648D40-D31D-4837-BE46-1A36E6ED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56" y="1849042"/>
            <a:ext cx="10132568" cy="4229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3B892-5BC3-C34F-ABC5-96A30E50D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53" y="372110"/>
            <a:ext cx="2948213" cy="9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2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B7F833-CBCF-4B49-A580-A08CEBC6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3" t="181" r="213" b="-363"/>
          <a:stretch/>
        </p:blipFill>
        <p:spPr>
          <a:xfrm>
            <a:off x="1211112" y="1371600"/>
            <a:ext cx="9766727" cy="5201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EFF46-735D-7B49-8A59-C5C2088E2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9" y="372110"/>
            <a:ext cx="2948216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46CE8B-8F5F-462C-AA74-A3C6A9714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48" y="2061072"/>
            <a:ext cx="10545064" cy="4470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5EEF6-3517-44AC-A0EF-65A18FF2FEAC}"/>
              </a:ext>
            </a:extLst>
          </p:cNvPr>
          <p:cNvSpPr txBox="1"/>
          <p:nvPr/>
        </p:nvSpPr>
        <p:spPr>
          <a:xfrm>
            <a:off x="2801789" y="1467698"/>
            <a:ext cx="65853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Try playing a mix of long and short notes, how do they sound?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E6744-FE32-A948-8E2E-B2FA4A219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07" y="442748"/>
            <a:ext cx="3599243" cy="10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5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62232867B084197B507DE8BB3D900" ma:contentTypeVersion="12" ma:contentTypeDescription="Create a new document." ma:contentTypeScope="" ma:versionID="8d3253896351ae83de7f69ed589ad84b">
  <xsd:schema xmlns:xsd="http://www.w3.org/2001/XMLSchema" xmlns:xs="http://www.w3.org/2001/XMLSchema" xmlns:p="http://schemas.microsoft.com/office/2006/metadata/properties" xmlns:ns2="78346c62-bc19-44d2-bc21-4efd53e55a85" xmlns:ns3="b2acbbc5-930a-40df-a307-e9847d2493f4" targetNamespace="http://schemas.microsoft.com/office/2006/metadata/properties" ma:root="true" ma:fieldsID="07d21e54eebae00f185ccdfe198a0cea" ns2:_="" ns3:_="">
    <xsd:import namespace="78346c62-bc19-44d2-bc21-4efd53e55a85"/>
    <xsd:import namespace="b2acbbc5-930a-40df-a307-e9847d2493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46c62-bc19-44d2-bc21-4efd53e55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cbbc5-930a-40df-a307-e9847d2493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33B98C-827F-417B-B1AE-9415656300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8E346-6BE4-4DB4-9B15-45C6012D8A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04002B-B50D-4342-AC6F-30D7B659B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46c62-bc19-44d2-bc21-4efd53e55a85"/>
    <ds:schemaRef ds:uri="b2acbbc5-930a-40df-a307-e9847d249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4433</TotalTime>
  <Words>47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Ruth Jones</cp:lastModifiedBy>
  <cp:revision>152</cp:revision>
  <dcterms:created xsi:type="dcterms:W3CDTF">2020-09-30T19:08:36Z</dcterms:created>
  <dcterms:modified xsi:type="dcterms:W3CDTF">2020-12-15T15:47:38Z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0x010100E7062232867B084197B507DE8BB3D900</vt:lpwstr>
  </property>
</Properties>
</file>