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2" r:id="rId5"/>
    <p:sldId id="273" r:id="rId6"/>
    <p:sldId id="274" r:id="rId7"/>
    <p:sldId id="275" r:id="rId8"/>
    <p:sldId id="276" r:id="rId9"/>
    <p:sldId id="277" r:id="rId10"/>
    <p:sldId id="278" r:id="rId11"/>
    <p:sldId id="280" r:id="rId12"/>
    <p:sldId id="281" r:id="rId13"/>
    <p:sldId id="266" r:id="rId14"/>
    <p:sldId id="282" r:id="rId15"/>
    <p:sldId id="286" r:id="rId16"/>
    <p:sldId id="283" r:id="rId17"/>
    <p:sldId id="287" r:id="rId18"/>
    <p:sldId id="284" r:id="rId19"/>
    <p:sldId id="285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22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8F7501-CBC4-1A42-AAF9-B2FB4F39F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EE5B3-0173-8B41-B39E-3BBAE76AD26C}"/>
              </a:ext>
            </a:extLst>
          </p:cNvPr>
          <p:cNvSpPr txBox="1"/>
          <p:nvPr/>
        </p:nvSpPr>
        <p:spPr>
          <a:xfrm>
            <a:off x="10337800" y="338667"/>
            <a:ext cx="16594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Commissioned by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82293-FB63-3A4D-9BE3-AA0CDC0BD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133" y="440916"/>
            <a:ext cx="1583267" cy="1572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D39B5-B22C-754F-89F4-01473E99B34E}"/>
              </a:ext>
            </a:extLst>
          </p:cNvPr>
          <p:cNvSpPr txBox="1"/>
          <p:nvPr/>
        </p:nvSpPr>
        <p:spPr>
          <a:xfrm>
            <a:off x="2338826" y="3319596"/>
            <a:ext cx="7514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Words and Music by Tim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Gilvin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Louise Jordan</a:t>
            </a:r>
          </a:p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Inclusive Unit Designed by Emma Hughes</a:t>
            </a: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68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4F04C-357E-4CC2-B02B-904A322E38EC}"/>
              </a:ext>
            </a:extLst>
          </p:cNvPr>
          <p:cNvCxnSpPr>
            <a:cxnSpLocks/>
          </p:cNvCxnSpPr>
          <p:nvPr/>
        </p:nvCxnSpPr>
        <p:spPr>
          <a:xfrm>
            <a:off x="6077527" y="1545336"/>
            <a:ext cx="0" cy="508637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>
            <a:extLst>
              <a:ext uri="{FF2B5EF4-FFF2-40B4-BE49-F238E27FC236}">
                <a16:creationId xmlns:a16="http://schemas.microsoft.com/office/drawing/2014/main" id="{E7DA2482-05BC-4F5C-9331-16E66C875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7" y="1371600"/>
            <a:ext cx="6830163" cy="5705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E093F-F6D1-A246-B9C4-F46429EB7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19" y="372110"/>
            <a:ext cx="2948216" cy="999490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CAE0742E-AD79-1B43-8FF7-2BC441E20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1371601"/>
            <a:ext cx="6830163" cy="57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0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55BFC9-FC96-694D-869F-F36470CCF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96" y="372110"/>
            <a:ext cx="2948216" cy="99948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A63962-AF97-0F48-BF21-2B71F4557BF8}"/>
              </a:ext>
            </a:extLst>
          </p:cNvPr>
          <p:cNvCxnSpPr>
            <a:cxnSpLocks/>
          </p:cNvCxnSpPr>
          <p:nvPr/>
        </p:nvCxnSpPr>
        <p:spPr>
          <a:xfrm>
            <a:off x="6077527" y="1545336"/>
            <a:ext cx="0" cy="508637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2">
            <a:extLst>
              <a:ext uri="{FF2B5EF4-FFF2-40B4-BE49-F238E27FC236}">
                <a16:creationId xmlns:a16="http://schemas.microsoft.com/office/drawing/2014/main" id="{1D526963-91CA-4040-9BB4-FFBD65173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7" y="1371601"/>
            <a:ext cx="6830163" cy="5705194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94592604-37D1-0B44-93D3-B0E0A7B74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8" y="1371601"/>
            <a:ext cx="6830161" cy="57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4F04C-357E-4CC2-B02B-904A322E38EC}"/>
              </a:ext>
            </a:extLst>
          </p:cNvPr>
          <p:cNvCxnSpPr>
            <a:cxnSpLocks/>
          </p:cNvCxnSpPr>
          <p:nvPr/>
        </p:nvCxnSpPr>
        <p:spPr>
          <a:xfrm>
            <a:off x="6077527" y="1545336"/>
            <a:ext cx="0" cy="508637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2">
            <a:extLst>
              <a:ext uri="{FF2B5EF4-FFF2-40B4-BE49-F238E27FC236}">
                <a16:creationId xmlns:a16="http://schemas.microsoft.com/office/drawing/2014/main" id="{EEB67D2B-AFF1-DF48-A559-AB17108C6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7" y="1371600"/>
            <a:ext cx="6830163" cy="5705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9F555B-ED41-754E-928F-07957DED6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19" y="372110"/>
            <a:ext cx="2948216" cy="99949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99298C5-E001-014B-90C1-6A5393422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1371601"/>
            <a:ext cx="6830163" cy="57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F34583F7-1AF5-DE47-B3D7-325A2C2EC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8" y="1371601"/>
            <a:ext cx="6830161" cy="5705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D9508-FB1D-454D-ACE3-1AB868647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53" y="372110"/>
            <a:ext cx="2948213" cy="99948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6CE86F-4EB3-1243-9224-5E3EC16F82AE}"/>
              </a:ext>
            </a:extLst>
          </p:cNvPr>
          <p:cNvCxnSpPr>
            <a:cxnSpLocks/>
          </p:cNvCxnSpPr>
          <p:nvPr/>
        </p:nvCxnSpPr>
        <p:spPr>
          <a:xfrm>
            <a:off x="6077527" y="1545336"/>
            <a:ext cx="0" cy="508637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2">
            <a:extLst>
              <a:ext uri="{FF2B5EF4-FFF2-40B4-BE49-F238E27FC236}">
                <a16:creationId xmlns:a16="http://schemas.microsoft.com/office/drawing/2014/main" id="{9F237486-47AA-C145-9E99-2435235C4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8" y="1371601"/>
            <a:ext cx="6830161" cy="57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5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4F04C-357E-4CC2-B02B-904A322E38EC}"/>
              </a:ext>
            </a:extLst>
          </p:cNvPr>
          <p:cNvCxnSpPr>
            <a:cxnSpLocks/>
          </p:cNvCxnSpPr>
          <p:nvPr/>
        </p:nvCxnSpPr>
        <p:spPr>
          <a:xfrm>
            <a:off x="6077527" y="1545336"/>
            <a:ext cx="0" cy="508637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2">
            <a:extLst>
              <a:ext uri="{FF2B5EF4-FFF2-40B4-BE49-F238E27FC236}">
                <a16:creationId xmlns:a16="http://schemas.microsoft.com/office/drawing/2014/main" id="{2865EEFF-E26D-7E4C-8E59-F3D2AE618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7" y="1371600"/>
            <a:ext cx="6830163" cy="5705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0AE010-71C2-FC49-A18A-B46E385FA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19" y="372110"/>
            <a:ext cx="2948216" cy="99949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B42DEFFF-685C-504B-9F9A-8EF5DE0A2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1371601"/>
            <a:ext cx="6830163" cy="57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1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18FA69-3D1A-6440-BB88-839255759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07" y="442748"/>
            <a:ext cx="3599243" cy="104772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F43381-4684-AB4D-BEF2-E15EAD4683E8}"/>
              </a:ext>
            </a:extLst>
          </p:cNvPr>
          <p:cNvCxnSpPr>
            <a:cxnSpLocks/>
          </p:cNvCxnSpPr>
          <p:nvPr/>
        </p:nvCxnSpPr>
        <p:spPr>
          <a:xfrm>
            <a:off x="6077527" y="1545336"/>
            <a:ext cx="0" cy="508637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2">
            <a:extLst>
              <a:ext uri="{FF2B5EF4-FFF2-40B4-BE49-F238E27FC236}">
                <a16:creationId xmlns:a16="http://schemas.microsoft.com/office/drawing/2014/main" id="{933109F3-05B8-8042-8311-635ED4045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75" y="1783081"/>
            <a:ext cx="6830160" cy="5705193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EE85E6E-A4F5-1B45-8B7B-30D0EA827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" y="1783081"/>
            <a:ext cx="6830161" cy="570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78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145FC3-0CFA-6841-B4A4-EA2641DED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93" y="372110"/>
            <a:ext cx="2948213" cy="99948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B0748C-AB68-F047-AEEC-7FFCDD32447F}"/>
              </a:ext>
            </a:extLst>
          </p:cNvPr>
          <p:cNvCxnSpPr>
            <a:cxnSpLocks/>
          </p:cNvCxnSpPr>
          <p:nvPr/>
        </p:nvCxnSpPr>
        <p:spPr>
          <a:xfrm>
            <a:off x="6077527" y="1545336"/>
            <a:ext cx="0" cy="508637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2">
            <a:extLst>
              <a:ext uri="{FF2B5EF4-FFF2-40B4-BE49-F238E27FC236}">
                <a16:creationId xmlns:a16="http://schemas.microsoft.com/office/drawing/2014/main" id="{4AB328D1-7242-344C-9169-17C40876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96" y="1371601"/>
            <a:ext cx="6830160" cy="5705193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0988942-D30B-EB4A-9144-C9AC0B3B7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1"/>
            <a:ext cx="6830161" cy="570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6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4F04C-357E-4CC2-B02B-904A322E38EC}"/>
              </a:ext>
            </a:extLst>
          </p:cNvPr>
          <p:cNvCxnSpPr>
            <a:cxnSpLocks/>
          </p:cNvCxnSpPr>
          <p:nvPr/>
        </p:nvCxnSpPr>
        <p:spPr>
          <a:xfrm>
            <a:off x="6077527" y="1545336"/>
            <a:ext cx="0" cy="508637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CE093F-F6D1-A246-B9C4-F46429EB7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19" y="372110"/>
            <a:ext cx="2948216" cy="99949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F63BDD7-233A-9C4B-81D5-DC2B1F3DD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7" y="1371600"/>
            <a:ext cx="6830163" cy="5705196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53C72AB-4839-8648-AF65-CE4F1806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1371601"/>
            <a:ext cx="6830163" cy="57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4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EA1C85-B223-6644-969A-4E1049745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63" y="878920"/>
            <a:ext cx="4036216" cy="11655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39ECE2-BD70-834E-888C-5FFD9146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06" y="3133990"/>
            <a:ext cx="11095423" cy="1325563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+mj-lt"/>
              </a:rPr>
              <a:t>Let’s find these notes…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743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1037B2-DD98-5F4C-BE5F-7E9BB42A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" y="-227760"/>
            <a:ext cx="10796016" cy="7553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BCA0A-D8DB-4A45-AC37-9FD851D03B78}"/>
              </a:ext>
            </a:extLst>
          </p:cNvPr>
          <p:cNvSpPr txBox="1"/>
          <p:nvPr/>
        </p:nvSpPr>
        <p:spPr>
          <a:xfrm>
            <a:off x="3730268" y="5968813"/>
            <a:ext cx="4146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How do they sound played together? 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694766-C54F-7C47-892E-C3A1EEB0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06" y="494080"/>
            <a:ext cx="11095423" cy="1325563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+mj-lt"/>
              </a:rPr>
              <a:t>Can you find...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374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8EE9FC-B57D-E646-8887-B2E7FDC8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" y="-227760"/>
            <a:ext cx="10796015" cy="7553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ED359A-02CB-2440-8AAE-1B5C77C98D38}"/>
              </a:ext>
            </a:extLst>
          </p:cNvPr>
          <p:cNvSpPr txBox="1"/>
          <p:nvPr/>
        </p:nvSpPr>
        <p:spPr>
          <a:xfrm>
            <a:off x="3730268" y="5968813"/>
            <a:ext cx="4146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How do they sound played together? 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2C6D0B-D9D5-FA46-BB64-EF123D0F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06" y="494080"/>
            <a:ext cx="11095423" cy="1325563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+mj-lt"/>
              </a:rPr>
              <a:t>Can you find...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801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17D7F4-327E-B54B-920F-FB8FB4977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" y="-227760"/>
            <a:ext cx="10796015" cy="755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66A1ED-B421-AD4E-8BD7-8C0D2A79E43E}"/>
              </a:ext>
            </a:extLst>
          </p:cNvPr>
          <p:cNvSpPr txBox="1"/>
          <p:nvPr/>
        </p:nvSpPr>
        <p:spPr>
          <a:xfrm>
            <a:off x="3730268" y="5968813"/>
            <a:ext cx="4146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How do they sound played together? 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82A572-ECF4-5E45-86C9-B34BF4FF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06" y="494080"/>
            <a:ext cx="11095423" cy="1325563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+mj-lt"/>
              </a:rPr>
              <a:t>Can you find...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061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CE0421-0CB5-D744-B30A-948006A38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" y="-227760"/>
            <a:ext cx="10796015" cy="755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83AD4-4A4D-2544-AF2B-C56F449B67FC}"/>
              </a:ext>
            </a:extLst>
          </p:cNvPr>
          <p:cNvSpPr txBox="1"/>
          <p:nvPr/>
        </p:nvSpPr>
        <p:spPr>
          <a:xfrm>
            <a:off x="3730268" y="5968813"/>
            <a:ext cx="4146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How do they sound played together? 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246B51-9E56-3047-9535-C2FB5233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06" y="494080"/>
            <a:ext cx="11095423" cy="1325563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+mj-lt"/>
              </a:rPr>
              <a:t>Can you find...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842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7131AB-B96F-494A-871F-59FC83FCA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" y="-227760"/>
            <a:ext cx="10796015" cy="75533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A36971-5206-1F4C-B829-EE5F7D41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06" y="494080"/>
            <a:ext cx="11095423" cy="1325563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lt"/>
                <a:cs typeface="+mj-lt"/>
              </a:rPr>
              <a:t>Can you find...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134D5-0977-AE4C-9B5E-514F52314B0F}"/>
              </a:ext>
            </a:extLst>
          </p:cNvPr>
          <p:cNvSpPr txBox="1"/>
          <p:nvPr/>
        </p:nvSpPr>
        <p:spPr>
          <a:xfrm>
            <a:off x="3730268" y="5968813"/>
            <a:ext cx="4146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How do they sound played together? </a:t>
            </a:r>
          </a:p>
        </p:txBody>
      </p:sp>
    </p:spTree>
    <p:extLst>
      <p:ext uri="{BB962C8B-B14F-4D97-AF65-F5344CB8AC3E}">
        <p14:creationId xmlns:p14="http://schemas.microsoft.com/office/powerpoint/2010/main" val="94937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128388-E2EE-DC42-B893-102892BC2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1" y="368828"/>
            <a:ext cx="3488653" cy="1007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E3FAE-4ECC-46E7-98FF-C0692B2DF46E}"/>
              </a:ext>
            </a:extLst>
          </p:cNvPr>
          <p:cNvSpPr txBox="1"/>
          <p:nvPr/>
        </p:nvSpPr>
        <p:spPr>
          <a:xfrm>
            <a:off x="2088143" y="2045075"/>
            <a:ext cx="801571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Now use the notes to play the different sections of the song:</a:t>
            </a:r>
          </a:p>
          <a:p>
            <a:pPr algn="ctr"/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</a:t>
            </a:r>
          </a:p>
          <a:p>
            <a:pPr algn="ctr"/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Chorus</a:t>
            </a:r>
          </a:p>
          <a:p>
            <a:pPr algn="ctr"/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Verse</a:t>
            </a:r>
          </a:p>
          <a:p>
            <a:pPr algn="ctr"/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Instrumental</a:t>
            </a:r>
          </a:p>
          <a:p>
            <a:pPr algn="ctr"/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4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67437E49-B5DE-49B7-B1A2-4FC7603D1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065" y="1942855"/>
            <a:ext cx="7600549" cy="412130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0AF49-23B3-3441-8BB7-4B6150660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34" y="361862"/>
            <a:ext cx="3372410" cy="9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47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062232867B084197B507DE8BB3D900" ma:contentTypeVersion="12" ma:contentTypeDescription="Create a new document." ma:contentTypeScope="" ma:versionID="8d3253896351ae83de7f69ed589ad84b">
  <xsd:schema xmlns:xsd="http://www.w3.org/2001/XMLSchema" xmlns:xs="http://www.w3.org/2001/XMLSchema" xmlns:p="http://schemas.microsoft.com/office/2006/metadata/properties" xmlns:ns2="78346c62-bc19-44d2-bc21-4efd53e55a85" xmlns:ns3="b2acbbc5-930a-40df-a307-e9847d2493f4" targetNamespace="http://schemas.microsoft.com/office/2006/metadata/properties" ma:root="true" ma:fieldsID="07d21e54eebae00f185ccdfe198a0cea" ns2:_="" ns3:_="">
    <xsd:import namespace="78346c62-bc19-44d2-bc21-4efd53e55a85"/>
    <xsd:import namespace="b2acbbc5-930a-40df-a307-e9847d2493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46c62-bc19-44d2-bc21-4efd53e55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acbbc5-930a-40df-a307-e9847d2493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D7240E-3EF9-4138-B580-4570E9FC9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346c62-bc19-44d2-bc21-4efd53e55a85"/>
    <ds:schemaRef ds:uri="b2acbbc5-930a-40df-a307-e9847d2493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600E9A-0E04-4FC9-9F19-8D43334D39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1E806D-AD87-47C6-BC23-678636DB647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4613</TotalTime>
  <Words>99</Words>
  <Application>Microsoft Macintosh PowerPoint</Application>
  <PresentationFormat>Widescreen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Let’s find these notes…</vt:lpstr>
      <vt:lpstr>Can you find...</vt:lpstr>
      <vt:lpstr>Can you find...</vt:lpstr>
      <vt:lpstr>Can you find...</vt:lpstr>
      <vt:lpstr>Can you find...</vt:lpstr>
      <vt:lpstr>Can you find...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</dc:creator>
  <cp:lastModifiedBy>Danny Jenkins</cp:lastModifiedBy>
  <cp:revision>585</cp:revision>
  <dcterms:created xsi:type="dcterms:W3CDTF">2020-09-30T13:36:47Z</dcterms:created>
  <dcterms:modified xsi:type="dcterms:W3CDTF">2020-11-25T18:34:14Z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0x010100E7062232867B084197B507DE8BB3D900</vt:lpwstr>
  </property>
</Properties>
</file>