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71" r:id="rId5"/>
    <p:sldId id="273" r:id="rId6"/>
    <p:sldId id="258" r:id="rId7"/>
    <p:sldId id="263" r:id="rId8"/>
    <p:sldId id="274" r:id="rId9"/>
    <p:sldId id="262" r:id="rId10"/>
    <p:sldId id="264" r:id="rId11"/>
    <p:sldId id="275" r:id="rId12"/>
    <p:sldId id="276" r:id="rId13"/>
    <p:sldId id="265" r:id="rId14"/>
    <p:sldId id="266" r:id="rId15"/>
    <p:sldId id="267" r:id="rId16"/>
    <p:sldId id="277" r:id="rId17"/>
    <p:sldId id="268" r:id="rId18"/>
    <p:sldId id="278" r:id="rId19"/>
    <p:sldId id="270" r:id="rId20"/>
    <p:sldId id="269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5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224" y="10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0D87F-F193-2C40-8BA0-6178E318F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520A06-D4B0-7643-9787-8165D5B486CB}"/>
              </a:ext>
            </a:extLst>
          </p:cNvPr>
          <p:cNvSpPr txBox="1"/>
          <p:nvPr/>
        </p:nvSpPr>
        <p:spPr>
          <a:xfrm>
            <a:off x="10337800" y="338667"/>
            <a:ext cx="16594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00" dirty="0"/>
              <a:t>Commissioned by</a:t>
            </a:r>
          </a:p>
          <a:p>
            <a:endParaRPr lang="en-US" sz="11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BEAECC-BA4B-6145-87FD-9C48F1E5F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133" y="440916"/>
            <a:ext cx="1583267" cy="15728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2E0F76-125C-1645-904F-21ADFD9242D5}"/>
              </a:ext>
            </a:extLst>
          </p:cNvPr>
          <p:cNvSpPr txBox="1"/>
          <p:nvPr/>
        </p:nvSpPr>
        <p:spPr>
          <a:xfrm>
            <a:off x="2338826" y="3319596"/>
            <a:ext cx="75143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Words and Music by Tim </a:t>
            </a:r>
            <a:r>
              <a:rPr lang="en-GB" sz="1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Gilvin</a:t>
            </a: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and Louise Jordan</a:t>
            </a:r>
          </a:p>
          <a:p>
            <a:pPr algn="ctr"/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Inclusive Unit Designed by Emma Hughes</a:t>
            </a:r>
          </a:p>
          <a:p>
            <a:pPr algn="ctr"/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226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0C58C6-5AB5-714E-9C44-F334200D4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134" y="361862"/>
            <a:ext cx="3372410" cy="9738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B8AA3D-13EE-5643-8DFD-728591980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944" y="2266950"/>
            <a:ext cx="676079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4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1E1F1CB-B797-4FF7-9D90-7FCD6CC947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99" y="1437115"/>
            <a:ext cx="6183275" cy="516485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0EDEB-A6F6-7A45-953D-4AB9355AD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02" y="361862"/>
            <a:ext cx="2872673" cy="9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08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27716002-B5DC-4E46-8B30-F8D28DD99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700" y="1630845"/>
            <a:ext cx="6183275" cy="43750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F14D8D-4789-BC42-A434-3AD19658B2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02" y="361862"/>
            <a:ext cx="2872673" cy="97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714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F6015C-B1E8-1E43-BD02-FF008855C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99" y="1437115"/>
            <a:ext cx="6183275" cy="516485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130AEC-2FCB-024E-9412-804991413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02" y="361862"/>
            <a:ext cx="2872673" cy="9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148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9388E7-0730-8540-8930-CC378CFB2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02" y="361862"/>
            <a:ext cx="2872673" cy="973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310845-9D9C-D74B-BA1B-C1C4C3B33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00" y="1832013"/>
            <a:ext cx="6183273" cy="4375056"/>
          </a:xfrm>
        </p:spPr>
      </p:pic>
    </p:spTree>
    <p:extLst>
      <p:ext uri="{BB962C8B-B14F-4D97-AF65-F5344CB8AC3E}">
        <p14:creationId xmlns:p14="http://schemas.microsoft.com/office/powerpoint/2010/main" val="1429304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6D321A-7D9B-A940-B2B4-2111CED016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99" y="1437115"/>
            <a:ext cx="6183275" cy="516485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F92EDA-4F41-2343-913D-023FBDBB8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02" y="361862"/>
            <a:ext cx="2872673" cy="9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63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B278F9-B6C1-4C4B-8138-8FE4E1FD2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99" y="1832013"/>
            <a:ext cx="6183275" cy="4375056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D5D591-31B2-0348-A0D3-2A7CED7CB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765" y="361862"/>
            <a:ext cx="4593555" cy="95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15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C0352F-4BA6-944E-8B3C-3733AC2E7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03" y="361862"/>
            <a:ext cx="2872671" cy="973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C26367-37C3-8942-90F5-342C9E337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00" y="1832013"/>
            <a:ext cx="6183273" cy="4375056"/>
          </a:xfrm>
        </p:spPr>
      </p:pic>
    </p:spTree>
    <p:extLst>
      <p:ext uri="{BB962C8B-B14F-4D97-AF65-F5344CB8AC3E}">
        <p14:creationId xmlns:p14="http://schemas.microsoft.com/office/powerpoint/2010/main" val="4191127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2619CB-2AD2-6140-AC92-304819C35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799" y="1437115"/>
            <a:ext cx="6183275" cy="516485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3295EF-ADD1-F542-84F1-91711AF75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002" y="361862"/>
            <a:ext cx="2872673" cy="9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518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FCE011A-2168-274E-B62A-8D65F8F42637}"/>
              </a:ext>
            </a:extLst>
          </p:cNvPr>
          <p:cNvSpPr txBox="1"/>
          <p:nvPr/>
        </p:nvSpPr>
        <p:spPr>
          <a:xfrm>
            <a:off x="2057311" y="2651359"/>
            <a:ext cx="823051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Try and match the </a:t>
            </a:r>
            <a:r>
              <a:rPr lang="en-US" sz="2800" dirty="0" err="1">
                <a:cs typeface="Calibri"/>
              </a:rPr>
              <a:t>colours</a:t>
            </a:r>
            <a:r>
              <a:rPr lang="en-US" sz="2800" dirty="0">
                <a:cs typeface="Calibri"/>
              </a:rPr>
              <a:t> to find the correct note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endParaRPr lang="en-US" sz="2800" dirty="0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DED8AA-3182-6542-AC8E-392D5A8B8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463" y="878920"/>
            <a:ext cx="4036216" cy="116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05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2BD63C-0472-484C-A757-73F7BBB30533}"/>
              </a:ext>
            </a:extLst>
          </p:cNvPr>
          <p:cNvSpPr txBox="1"/>
          <p:nvPr/>
        </p:nvSpPr>
        <p:spPr>
          <a:xfrm>
            <a:off x="368061" y="5860211"/>
            <a:ext cx="40084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How does it sound on different instruments?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5A4705-874C-41AC-B801-D92F8BDF9FE7}"/>
              </a:ext>
            </a:extLst>
          </p:cNvPr>
          <p:cNvSpPr txBox="1"/>
          <p:nvPr/>
        </p:nvSpPr>
        <p:spPr>
          <a:xfrm>
            <a:off x="8361873" y="6003985"/>
            <a:ext cx="34620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Listen to each other's sounds.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F5D6B25-0096-874D-A169-8C0B3D7D6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" y="365125"/>
            <a:ext cx="10515600" cy="13255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dirty="0">
                <a:ea typeface="+mj-lt"/>
                <a:cs typeface="+mj-lt"/>
              </a:rPr>
              <a:t>Can you find...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1E8719-701C-6B4C-9805-9D16BBE3A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096" y="1091914"/>
            <a:ext cx="4482592" cy="448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40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2BD63C-0472-484C-A757-73F7BBB30533}"/>
              </a:ext>
            </a:extLst>
          </p:cNvPr>
          <p:cNvSpPr txBox="1"/>
          <p:nvPr/>
        </p:nvSpPr>
        <p:spPr>
          <a:xfrm>
            <a:off x="368061" y="5860211"/>
            <a:ext cx="40084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How does it sound on different instruments?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5A4705-874C-41AC-B801-D92F8BDF9FE7}"/>
              </a:ext>
            </a:extLst>
          </p:cNvPr>
          <p:cNvSpPr txBox="1"/>
          <p:nvPr/>
        </p:nvSpPr>
        <p:spPr>
          <a:xfrm>
            <a:off x="8361873" y="6003985"/>
            <a:ext cx="34620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Listen to each other's sounds.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EFBD241-94D8-E749-A956-9F798A0DB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" y="365125"/>
            <a:ext cx="10515600" cy="13255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dirty="0">
                <a:ea typeface="+mj-lt"/>
                <a:cs typeface="+mj-lt"/>
              </a:rPr>
              <a:t>Can you find...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7B30EB-8C10-DC40-9D4A-4C2C3537F6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096" y="1091914"/>
            <a:ext cx="4482878" cy="448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28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2BD63C-0472-484C-A757-73F7BBB30533}"/>
              </a:ext>
            </a:extLst>
          </p:cNvPr>
          <p:cNvSpPr txBox="1"/>
          <p:nvPr/>
        </p:nvSpPr>
        <p:spPr>
          <a:xfrm>
            <a:off x="368061" y="5860211"/>
            <a:ext cx="40084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How does it sound on different instruments?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5A4705-874C-41AC-B801-D92F8BDF9FE7}"/>
              </a:ext>
            </a:extLst>
          </p:cNvPr>
          <p:cNvSpPr txBox="1"/>
          <p:nvPr/>
        </p:nvSpPr>
        <p:spPr>
          <a:xfrm>
            <a:off x="8361873" y="6003985"/>
            <a:ext cx="34620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Listen to each other's sounds.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152FFC-5F23-DC45-AA09-7433916F8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" y="365125"/>
            <a:ext cx="10515600" cy="13255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dirty="0">
                <a:ea typeface="+mj-lt"/>
                <a:cs typeface="+mj-lt"/>
              </a:rPr>
              <a:t>Can you find...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F81F4-874C-3F40-AD48-0E78AC78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096" y="1091914"/>
            <a:ext cx="4482592" cy="448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640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2BD63C-0472-484C-A757-73F7BBB30533}"/>
              </a:ext>
            </a:extLst>
          </p:cNvPr>
          <p:cNvSpPr txBox="1"/>
          <p:nvPr/>
        </p:nvSpPr>
        <p:spPr>
          <a:xfrm>
            <a:off x="368061" y="5860211"/>
            <a:ext cx="40084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How does it sound on different instruments?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5A4705-874C-41AC-B801-D92F8BDF9FE7}"/>
              </a:ext>
            </a:extLst>
          </p:cNvPr>
          <p:cNvSpPr txBox="1"/>
          <p:nvPr/>
        </p:nvSpPr>
        <p:spPr>
          <a:xfrm>
            <a:off x="8361873" y="6003985"/>
            <a:ext cx="34620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Listen to each other's sounds.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F07DC3-D634-0A4A-8133-7E0A39C43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" y="365125"/>
            <a:ext cx="10515600" cy="13255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dirty="0">
                <a:ea typeface="+mj-lt"/>
                <a:cs typeface="+mj-lt"/>
              </a:rPr>
              <a:t>Can you find...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4B469E-C0FF-A041-9D1B-43BF4873B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096" y="1091914"/>
            <a:ext cx="4482878" cy="448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586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2BD63C-0472-484C-A757-73F7BBB30533}"/>
              </a:ext>
            </a:extLst>
          </p:cNvPr>
          <p:cNvSpPr txBox="1"/>
          <p:nvPr/>
        </p:nvSpPr>
        <p:spPr>
          <a:xfrm>
            <a:off x="368061" y="5860211"/>
            <a:ext cx="40084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How does it sound on different instruments?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5A4705-874C-41AC-B801-D92F8BDF9FE7}"/>
              </a:ext>
            </a:extLst>
          </p:cNvPr>
          <p:cNvSpPr txBox="1"/>
          <p:nvPr/>
        </p:nvSpPr>
        <p:spPr>
          <a:xfrm>
            <a:off x="8361873" y="6003985"/>
            <a:ext cx="34620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Listen to each other's sounds.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A5DF67-BB42-8C46-81F6-663B351A7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" y="365125"/>
            <a:ext cx="10515600" cy="13255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dirty="0">
                <a:ea typeface="+mj-lt"/>
                <a:cs typeface="+mj-lt"/>
              </a:rPr>
              <a:t>Can you find...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82729C-995A-7648-9C5E-9B111CC46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414" y="1094232"/>
            <a:ext cx="448056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93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B2BD63C-0472-484C-A757-73F7BBB30533}"/>
              </a:ext>
            </a:extLst>
          </p:cNvPr>
          <p:cNvSpPr txBox="1"/>
          <p:nvPr/>
        </p:nvSpPr>
        <p:spPr>
          <a:xfrm>
            <a:off x="368061" y="5860211"/>
            <a:ext cx="400840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How does it sound on different instruments?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5A4705-874C-41AC-B801-D92F8BDF9FE7}"/>
              </a:ext>
            </a:extLst>
          </p:cNvPr>
          <p:cNvSpPr txBox="1"/>
          <p:nvPr/>
        </p:nvSpPr>
        <p:spPr>
          <a:xfrm>
            <a:off x="8361873" y="6003985"/>
            <a:ext cx="34620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Listen to each other's sounds.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CEA150-9A4B-D94C-BB7F-D6DAA6358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592" y="365125"/>
            <a:ext cx="10515600" cy="13255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dirty="0">
                <a:ea typeface="+mj-lt"/>
                <a:cs typeface="+mj-lt"/>
              </a:rPr>
              <a:t>Can you find...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DDA61D-EE72-EF4C-802E-860F65151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414" y="1094232"/>
            <a:ext cx="448056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23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1CEF8B8-2126-F345-8843-718EA04587F1}"/>
              </a:ext>
            </a:extLst>
          </p:cNvPr>
          <p:cNvSpPr txBox="1"/>
          <p:nvPr/>
        </p:nvSpPr>
        <p:spPr>
          <a:xfrm>
            <a:off x="807499" y="2747723"/>
            <a:ext cx="1055216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Try and match the </a:t>
            </a:r>
            <a:r>
              <a:rPr lang="en-US" sz="2800" dirty="0" err="1">
                <a:cs typeface="Calibri"/>
              </a:rPr>
              <a:t>colours</a:t>
            </a:r>
            <a:r>
              <a:rPr lang="en-US" sz="2800" dirty="0">
                <a:cs typeface="Calibri"/>
              </a:rPr>
              <a:t> to find the correct notes in each section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cs typeface="Calibri"/>
              </a:rPr>
              <a:t>Use the lyrics to help you identify when the notes change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7C0260-C1B3-9647-8DFD-41E0CEA25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16" y="1429904"/>
            <a:ext cx="4036217" cy="1165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44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062232867B084197B507DE8BB3D900" ma:contentTypeVersion="12" ma:contentTypeDescription="Create a new document." ma:contentTypeScope="" ma:versionID="8d3253896351ae83de7f69ed589ad84b">
  <xsd:schema xmlns:xsd="http://www.w3.org/2001/XMLSchema" xmlns:xs="http://www.w3.org/2001/XMLSchema" xmlns:p="http://schemas.microsoft.com/office/2006/metadata/properties" xmlns:ns2="78346c62-bc19-44d2-bc21-4efd53e55a85" xmlns:ns3="b2acbbc5-930a-40df-a307-e9847d2493f4" targetNamespace="http://schemas.microsoft.com/office/2006/metadata/properties" ma:root="true" ma:fieldsID="07d21e54eebae00f185ccdfe198a0cea" ns2:_="" ns3:_="">
    <xsd:import namespace="78346c62-bc19-44d2-bc21-4efd53e55a85"/>
    <xsd:import namespace="b2acbbc5-930a-40df-a307-e9847d2493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346c62-bc19-44d2-bc21-4efd53e55a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acbbc5-930a-40df-a307-e9847d2493f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DF7A96-03E4-42C6-948F-F5891D54CA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346c62-bc19-44d2-bc21-4efd53e55a85"/>
    <ds:schemaRef ds:uri="b2acbbc5-930a-40df-a307-e9847d2493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120BFD-369A-4FD6-BE07-D182EF37B1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A9A09E-1384-4E8D-8F07-0E24230B9946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3629</TotalTime>
  <Words>159</Words>
  <Application>Microsoft Macintosh PowerPoint</Application>
  <PresentationFormat>Widescreen</PresentationFormat>
  <Paragraphs>26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Can you find...</vt:lpstr>
      <vt:lpstr>Can you find...</vt:lpstr>
      <vt:lpstr>Can you find...</vt:lpstr>
      <vt:lpstr>Can you find...</vt:lpstr>
      <vt:lpstr>Can you find...</vt:lpstr>
      <vt:lpstr>Can you find...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</dc:creator>
  <cp:lastModifiedBy>Danny Jenkins</cp:lastModifiedBy>
  <cp:revision>277</cp:revision>
  <dcterms:created xsi:type="dcterms:W3CDTF">2020-09-30T13:36:47Z</dcterms:created>
  <dcterms:modified xsi:type="dcterms:W3CDTF">2020-11-25T19:42:42Z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0x010100E7062232867B084197B507DE8BB3D900</vt:lpwstr>
  </property>
</Properties>
</file>