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>
        <p:scale>
          <a:sx n="116" d="100"/>
          <a:sy n="116" d="100"/>
        </p:scale>
        <p:origin x="1128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541420-D893-7D46-8EA0-62493455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621FF0-0600-7B4B-BB28-69411B31E7EB}"/>
              </a:ext>
            </a:extLst>
          </p:cNvPr>
          <p:cNvSpPr txBox="1"/>
          <p:nvPr/>
        </p:nvSpPr>
        <p:spPr>
          <a:xfrm>
            <a:off x="2338826" y="3520440"/>
            <a:ext cx="75143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Words and Music by Tim </a:t>
            </a:r>
            <a:r>
              <a:rPr lang="en-GB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Gilvin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Louise Jordan</a:t>
            </a:r>
          </a:p>
          <a:p>
            <a:pPr algn="ctr"/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Inclusive Unit Designed by Emma Hughes</a:t>
            </a:r>
          </a:p>
          <a:p>
            <a:pPr algn="ctr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Thanks to Susie Nowell-Kelley For Help With Makaton signs and Lyric Symbols</a:t>
            </a:r>
          </a:p>
          <a:p>
            <a:pPr algn="ctr"/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0149F-4080-834A-822C-E13C5FFAF9DE}"/>
              </a:ext>
            </a:extLst>
          </p:cNvPr>
          <p:cNvSpPr txBox="1"/>
          <p:nvPr/>
        </p:nvSpPr>
        <p:spPr>
          <a:xfrm>
            <a:off x="10337800" y="338667"/>
            <a:ext cx="1659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Commissioned by</a:t>
            </a:r>
          </a:p>
          <a:p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9505BA-31E9-3843-B5BA-1A2A8CD24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133" y="440916"/>
            <a:ext cx="1583267" cy="15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161269-E9E3-4F97-B4E0-A364EFD5F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0" y="1122255"/>
            <a:ext cx="8984624" cy="6068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743CD-7CE0-6F46-9203-831B39652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19" y="372110"/>
            <a:ext cx="2948216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9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702106-732D-6848-B653-6E4B1734D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96" y="372110"/>
            <a:ext cx="2948216" cy="99948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1E035D1-7902-D445-B10C-65EF36091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44" y="1468810"/>
            <a:ext cx="9633848" cy="56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3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2E655-B6C0-2F4E-9F6F-862AF0312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53" y="372110"/>
            <a:ext cx="2948213" cy="99948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2FAD5BE-2691-4144-AE63-FB7127CD8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89" y="1480566"/>
            <a:ext cx="9617725" cy="56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3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FD94E5-6B91-7B48-BFD5-0C4F59DFF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93" y="372110"/>
            <a:ext cx="2948213" cy="99948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62037A3-DFA1-B945-97A8-B3C46365C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90" y="1480566"/>
            <a:ext cx="9617723" cy="56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6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062232867B084197B507DE8BB3D900" ma:contentTypeVersion="12" ma:contentTypeDescription="Create a new document." ma:contentTypeScope="" ma:versionID="8d3253896351ae83de7f69ed589ad84b">
  <xsd:schema xmlns:xsd="http://www.w3.org/2001/XMLSchema" xmlns:xs="http://www.w3.org/2001/XMLSchema" xmlns:p="http://schemas.microsoft.com/office/2006/metadata/properties" xmlns:ns2="78346c62-bc19-44d2-bc21-4efd53e55a85" xmlns:ns3="b2acbbc5-930a-40df-a307-e9847d2493f4" targetNamespace="http://schemas.microsoft.com/office/2006/metadata/properties" ma:root="true" ma:fieldsID="07d21e54eebae00f185ccdfe198a0cea" ns2:_="" ns3:_="">
    <xsd:import namespace="78346c62-bc19-44d2-bc21-4efd53e55a85"/>
    <xsd:import namespace="b2acbbc5-930a-40df-a307-e9847d2493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46c62-bc19-44d2-bc21-4efd53e55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cbbc5-930a-40df-a307-e9847d2493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854564-77E4-4474-AD33-527FFB174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46c62-bc19-44d2-bc21-4efd53e55a85"/>
    <ds:schemaRef ds:uri="b2acbbc5-930a-40df-a307-e9847d249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6125CD-29AF-4490-9761-7C9AE20F7E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6FDB46-FC3A-4307-8CB0-330F31B7531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31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</dc:creator>
  <cp:lastModifiedBy>Danny Jenkins</cp:lastModifiedBy>
  <cp:revision>98</cp:revision>
  <dcterms:created xsi:type="dcterms:W3CDTF">2020-10-02T18:06:11Z</dcterms:created>
  <dcterms:modified xsi:type="dcterms:W3CDTF">2020-11-25T18:56:05Z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0x010100E7062232867B084197B507DE8BB3D900</vt:lpwstr>
  </property>
</Properties>
</file>