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1" r:id="rId9"/>
    <p:sldId id="262" r:id="rId10"/>
    <p:sldId id="263" r:id="rId11"/>
    <p:sldId id="264" r:id="rId12"/>
    <p:sldId id="260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29"/>
    <p:restoredTop sz="94690"/>
  </p:normalViewPr>
  <p:slideViewPr>
    <p:cSldViewPr snapToGrid="0" snapToObjects="1">
      <p:cViewPr varScale="1">
        <p:scale>
          <a:sx n="72" d="100"/>
          <a:sy n="72" d="100"/>
        </p:scale>
        <p:origin x="69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64E49-919A-4E49-8A46-FBBADB30E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2CDF8-192A-0949-B172-506E13993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D9C3C-5B7A-814F-96FD-6E637D73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D684-8826-5F44-8D10-E99A7DA1242F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3E6E7-E811-5945-BC2F-43C148168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025C3-B785-F648-8846-E9C57E31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C8DBD-A622-5445-BB93-6D878A0E4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B55A5-C5E0-D143-A824-0DA1972F9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C26FA0-6576-AA44-B35A-3AA2536124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C4F6D-8083-FA4E-8113-02578F3ED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D684-8826-5F44-8D10-E99A7DA1242F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9A6E0-3A8A-514C-9007-7B0495F59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F8208-D3F1-9243-996B-F19706572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C8DBD-A622-5445-BB93-6D878A0E4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76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90AC95-1334-034F-9E4B-76B94FD60F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0F501-3993-634F-89EC-64D183512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F0EA-53AF-B444-BCFE-5040BE078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D684-8826-5F44-8D10-E99A7DA1242F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62718-B9FE-6D4C-9112-C131360A7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B583D-4637-2647-816E-C494DE9C3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C8DBD-A622-5445-BB93-6D878A0E4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60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3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542617"/>
            <a:ext cx="184252" cy="187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261697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7F325-FBF5-9146-BD49-A69734AA9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F9CE6-5F49-674B-90D5-BC83CCB77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E5816-23B7-744E-AE79-1CC06D2B1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D684-8826-5F44-8D10-E99A7DA1242F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25E51-8EC9-B244-AD30-2EBC9000F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9D9A8-38DA-C841-B7E2-2A83E3232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C8DBD-A622-5445-BB93-6D878A0E4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75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508F1-53C7-6940-8724-EA165E206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30E95A-B82C-C84C-B3C1-B0475C1E6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25951-E18E-4142-A922-A9E05C8E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D684-8826-5F44-8D10-E99A7DA1242F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18619-65BE-B34E-A969-F3D5F4D4D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9379A-0BFF-7741-8D29-3335B7801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C8DBD-A622-5445-BB93-6D878A0E4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22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2334D-83D9-0F44-9120-DCCE43AEE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22A07-A1FD-0A4B-A0EA-76E40B48A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7C562F-258C-8049-9E6E-6170BDC2E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1E7DA-6E05-9A4E-A006-3E3FE9B32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D684-8826-5F44-8D10-E99A7DA1242F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6D554B-B317-9542-94D1-09BF546A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2E62A-3A33-6647-96B7-DF8CFBCE2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C8DBD-A622-5445-BB93-6D878A0E4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15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535EF-083B-1249-9CCF-415DC199B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F4E08-C571-834F-9443-AC657FA81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C07143-666D-6246-8E31-66BD14800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704791-7835-6940-8AD2-1E745A465A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335E6C-09AA-9C4A-B969-C8AF29731F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86F4B6-D46D-714C-9902-32C9CA4B3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D684-8826-5F44-8D10-E99A7DA1242F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22BBFA-A8C6-5340-8C7D-7C9E9772C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9E8659-A479-0540-975D-3419BB5CF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C8DBD-A622-5445-BB93-6D878A0E4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76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C0283-F0A6-044C-B5EB-255E98DE7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C0EBEC-1992-4F44-AE44-6D39BC09D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D684-8826-5F44-8D10-E99A7DA1242F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195A26-7B57-694E-A550-82DCA00E6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CBF2E-4995-5440-B1CE-A3B29D72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C8DBD-A622-5445-BB93-6D878A0E4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75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B8155D-1368-3849-B04D-2F0F05A9A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D684-8826-5F44-8D10-E99A7DA1242F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4308CE-90E0-864F-BC02-8DD679D7E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87F0E-1615-8C42-9435-B5929B850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C8DBD-A622-5445-BB93-6D878A0E4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15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EF0C3-0B63-E346-A544-0F1E8985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35978-670C-B145-9FA4-5EB4D4AB3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49685-1B93-4F47-B791-AA03BFBF2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8AECA-0222-C842-858B-496C3A639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D684-8826-5F44-8D10-E99A7DA1242F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522098-5A19-654B-B32C-411317FBB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50367-5D5F-D845-A3B3-D8AEFB278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C8DBD-A622-5445-BB93-6D878A0E4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37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3C6A5-38BD-8A40-B50E-614F7BE6E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1AF48-E44A-834A-8A1F-2B85E9F9F1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BAB1AE-ABF3-9B49-A282-25E680EBCD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FA9BD-FECF-D44A-B221-D29577234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D684-8826-5F44-8D10-E99A7DA1242F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3EDD9-5C3D-2E47-9323-30D1B72EF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37A15-9E01-1941-9176-A33DDC35F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C8DBD-A622-5445-BB93-6D878A0E4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40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4CB93C-937D-0140-9444-0AF05A809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ABCC3-2E15-F340-A4DA-913B2D807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50C8C-4944-6B46-9A20-7E6B092600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9D684-8826-5F44-8D10-E99A7DA1242F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C8E2F-18DE-E648-871A-85B8C3E14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DA383-0DCD-8F45-9DF2-71EFD450C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C8DBD-A622-5445-BB93-6D878A0E4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1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3951C01-10B0-8747-B4A5-46C531DBC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Words and Music by Tim Gilvin and Louise Jordan">
            <a:extLst>
              <a:ext uri="{FF2B5EF4-FFF2-40B4-BE49-F238E27FC236}">
                <a16:creationId xmlns:a16="http://schemas.microsoft.com/office/drawing/2014/main" id="{65C73748-BF7A-DB49-898F-A6D9144E959D}"/>
              </a:ext>
            </a:extLst>
          </p:cNvPr>
          <p:cNvSpPr txBox="1">
            <a:spLocks/>
          </p:cNvSpPr>
          <p:nvPr/>
        </p:nvSpPr>
        <p:spPr>
          <a:xfrm>
            <a:off x="467916" y="9284871"/>
            <a:ext cx="21971002" cy="636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Words and Music by Tim Gilvin and Louise Jordan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5CEBF0-B031-2E4F-BDF3-74E03A5F6026}"/>
              </a:ext>
            </a:extLst>
          </p:cNvPr>
          <p:cNvSpPr txBox="1"/>
          <p:nvPr/>
        </p:nvSpPr>
        <p:spPr>
          <a:xfrm>
            <a:off x="3009371" y="3949698"/>
            <a:ext cx="5953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Words and Music by Tim </a:t>
            </a:r>
            <a:r>
              <a:rPr lang="en-GB" sz="1600" dirty="0" err="1"/>
              <a:t>Gilvin</a:t>
            </a:r>
            <a:r>
              <a:rPr lang="en-GB" sz="1600" dirty="0"/>
              <a:t> and Louise Jordan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8754FF-DE9D-2A49-8F5B-CD2A9FC50F5A}"/>
              </a:ext>
            </a:extLst>
          </p:cNvPr>
          <p:cNvSpPr txBox="1"/>
          <p:nvPr/>
        </p:nvSpPr>
        <p:spPr>
          <a:xfrm>
            <a:off x="10337800" y="338667"/>
            <a:ext cx="16594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Commissioned by</a:t>
            </a:r>
          </a:p>
          <a:p>
            <a:endParaRPr lang="en-US" sz="11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E43B35-689E-1D47-AE73-BB7875445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133" y="440916"/>
            <a:ext cx="1583267" cy="157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81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23EE60-DE09-3641-9F1D-433070430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463" y="1553630"/>
            <a:ext cx="9520519" cy="44361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EFB887-9FC5-9A47-B7DA-FC5D15B8D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293" y="156063"/>
            <a:ext cx="3928857" cy="161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94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ong for Wiltshire Score long_0003.png" descr="Song for Wiltshire Score long_0003.png">
            <a:extLst>
              <a:ext uri="{FF2B5EF4-FFF2-40B4-BE49-F238E27FC236}">
                <a16:creationId xmlns:a16="http://schemas.microsoft.com/office/drawing/2014/main" id="{6B1308AD-7591-9C46-A96B-8C3DE7C5D8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12"/>
          <a:stretch>
            <a:fillRect/>
          </a:stretch>
        </p:blipFill>
        <p:spPr>
          <a:xfrm>
            <a:off x="1731981" y="1870037"/>
            <a:ext cx="8883363" cy="4363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26241E-890A-5E41-BF47-62971767F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293" y="156063"/>
            <a:ext cx="3928857" cy="161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ore - Verse 2">
            <a:extLst>
              <a:ext uri="{FF2B5EF4-FFF2-40B4-BE49-F238E27FC236}">
                <a16:creationId xmlns:a16="http://schemas.microsoft.com/office/drawing/2014/main" id="{22287049-E810-C44D-AD40-23A2AC1767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6649" y="-3909211"/>
            <a:ext cx="8901715" cy="50114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1706837">
              <a:defRPr sz="6500" spc="-200"/>
            </a:lvl1pPr>
          </a:lstStyle>
          <a:p>
            <a:r>
              <a:rPr dirty="0"/>
              <a:t>Score - Verse 2</a:t>
            </a:r>
          </a:p>
        </p:txBody>
      </p:sp>
      <p:pic>
        <p:nvPicPr>
          <p:cNvPr id="5" name="Song for Wiltshire Score long_0004.png" descr="Song for Wiltshire Score long_0004.png">
            <a:extLst>
              <a:ext uri="{FF2B5EF4-FFF2-40B4-BE49-F238E27FC236}">
                <a16:creationId xmlns:a16="http://schemas.microsoft.com/office/drawing/2014/main" id="{C7EAC3CE-CF45-6C43-8BF2-7BE8DFB01E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96"/>
          <a:stretch>
            <a:fillRect/>
          </a:stretch>
        </p:blipFill>
        <p:spPr>
          <a:xfrm>
            <a:off x="1533170" y="1882588"/>
            <a:ext cx="9333322" cy="4124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5D154A-37EC-1849-961A-C0CA4F541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110" y="409772"/>
            <a:ext cx="4650817" cy="116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77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ong for Wiltshire Score long_0003.png" descr="Song for Wiltshire Score long_0003.png">
            <a:extLst>
              <a:ext uri="{FF2B5EF4-FFF2-40B4-BE49-F238E27FC236}">
                <a16:creationId xmlns:a16="http://schemas.microsoft.com/office/drawing/2014/main" id="{4F1B6518-166B-0548-A2B4-12E93ACF53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12"/>
          <a:stretch>
            <a:fillRect/>
          </a:stretch>
        </p:blipFill>
        <p:spPr>
          <a:xfrm>
            <a:off x="1337770" y="1699708"/>
            <a:ext cx="9370118" cy="4602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A9AD3E-70A9-E140-8B33-33F4940FD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110" y="449562"/>
            <a:ext cx="4650817" cy="108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87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6939A4-71AC-2F4B-87F6-BB1FB9716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93" y="1936377"/>
            <a:ext cx="9963753" cy="4343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BE90D0-8512-304C-B796-E49536B13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140" y="-344352"/>
            <a:ext cx="5593157" cy="273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61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339A6-3D19-D94E-8B25-B83023284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594" y="1669370"/>
            <a:ext cx="9384254" cy="4836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3CCF34-944A-4E4A-A690-25CA3BB21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293" y="52215"/>
            <a:ext cx="3928857" cy="161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40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9930FD-44E2-BD4C-B7CB-F238A37A4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477" y="1755430"/>
            <a:ext cx="9334301" cy="45815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FAD4FE-F8D0-3847-9AD3-552990DCB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293" y="105987"/>
            <a:ext cx="3928857" cy="150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79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1336CC-7DB1-F440-BEAB-4209F354C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374" y="1731980"/>
            <a:ext cx="8030607" cy="30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32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CORE C+E.png" descr="SCORE C+E.png">
            <a:extLst>
              <a:ext uri="{FF2B5EF4-FFF2-40B4-BE49-F238E27FC236}">
                <a16:creationId xmlns:a16="http://schemas.microsoft.com/office/drawing/2014/main" id="{B8E4567F-B961-9646-9180-89D97E9A8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66" y="3150871"/>
            <a:ext cx="4439322" cy="2067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0CF32C-7065-504F-9B4D-BD6DDC6A7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872" y="3022898"/>
            <a:ext cx="3701820" cy="23235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656472-D786-E246-9C32-96E84FA0B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412" y="236676"/>
            <a:ext cx="6112783" cy="234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54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CORE C,D+E.png" descr="SCORE C,D+E.png">
            <a:extLst>
              <a:ext uri="{FF2B5EF4-FFF2-40B4-BE49-F238E27FC236}">
                <a16:creationId xmlns:a16="http://schemas.microsoft.com/office/drawing/2014/main" id="{EF40D218-827F-C244-BAC7-37F936513A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83"/>
          <a:stretch>
            <a:fillRect/>
          </a:stretch>
        </p:blipFill>
        <p:spPr>
          <a:xfrm>
            <a:off x="861232" y="3435455"/>
            <a:ext cx="4904868" cy="1660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D91A1D-7233-F44A-BF04-F4849E918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872" y="3022898"/>
            <a:ext cx="3701820" cy="23235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8E6C03-3290-2147-BB3E-910E60488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413" y="215160"/>
            <a:ext cx="6112780" cy="234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27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879D51-5FBA-D945-A16E-F8F00B0AF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65" y="-448733"/>
            <a:ext cx="10687409" cy="755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24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CORE C,D,E,G+A.png" descr="SCORE C,D,E,G+A.png">
            <a:extLst>
              <a:ext uri="{FF2B5EF4-FFF2-40B4-BE49-F238E27FC236}">
                <a16:creationId xmlns:a16="http://schemas.microsoft.com/office/drawing/2014/main" id="{15AEB905-BE20-0144-BF7E-553947A9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64" y="3367144"/>
            <a:ext cx="5877961" cy="1918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B4037C-7C03-604B-A62C-E28A8850F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872" y="3022897"/>
            <a:ext cx="3701820" cy="2323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31CE5F-F2F9-E040-8871-60DF97597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413" y="215160"/>
            <a:ext cx="6112780" cy="234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14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596CEB-B67B-D74E-9EC4-472580D2A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53" b="30069"/>
          <a:stretch/>
        </p:blipFill>
        <p:spPr>
          <a:xfrm>
            <a:off x="4393934" y="719667"/>
            <a:ext cx="3167064" cy="14647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0FD971-9EBF-5041-B685-347379411D83}"/>
              </a:ext>
            </a:extLst>
          </p:cNvPr>
          <p:cNvSpPr txBox="1"/>
          <p:nvPr/>
        </p:nvSpPr>
        <p:spPr>
          <a:xfrm>
            <a:off x="1075266" y="2446867"/>
            <a:ext cx="9804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3200" dirty="0"/>
              <a:t>Together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3200" dirty="0"/>
              <a:t>Together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3200" dirty="0"/>
              <a:t>In homes and towns, round Salisbury Plain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3200" dirty="0"/>
              <a:t>Our voices apart, but our song’s the same	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3200" dirty="0"/>
              <a:t>Together	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66641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FD1B4A-D3F8-8647-AC00-D21B2B5B03EE}"/>
              </a:ext>
            </a:extLst>
          </p:cNvPr>
          <p:cNvSpPr txBox="1"/>
          <p:nvPr/>
        </p:nvSpPr>
        <p:spPr>
          <a:xfrm>
            <a:off x="1075266" y="1718734"/>
            <a:ext cx="9804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en-GB" sz="2800" dirty="0"/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800" dirty="0"/>
              <a:t>Through rolling fields and farming land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800" dirty="0"/>
              <a:t>Under planes and on canals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800" dirty="0"/>
              <a:t>We see beautiful butterflies landing on flowers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800" dirty="0"/>
              <a:t>And oak trees waving us by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en-GB" sz="2800" dirty="0"/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800" dirty="0"/>
              <a:t>Together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800" dirty="0"/>
              <a:t>Together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800" dirty="0"/>
              <a:t>In homes and towns, round Salisbury Plain	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800" dirty="0"/>
              <a:t>Our voices apart, but our song’s the same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800" dirty="0"/>
              <a:t>Together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EE0F1B-82B5-6F46-975F-043FAC876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203" y="-423336"/>
            <a:ext cx="3310997" cy="3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57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411DCA-5FA4-C347-AC1C-0218D4E63B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43" b="20959"/>
          <a:stretch/>
        </p:blipFill>
        <p:spPr>
          <a:xfrm>
            <a:off x="4461693" y="228600"/>
            <a:ext cx="3031545" cy="1752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49F77A-995F-DE48-8380-9C9DBC32F955}"/>
              </a:ext>
            </a:extLst>
          </p:cNvPr>
          <p:cNvSpPr txBox="1"/>
          <p:nvPr/>
        </p:nvSpPr>
        <p:spPr>
          <a:xfrm>
            <a:off x="1075266" y="2138282"/>
            <a:ext cx="9804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800" dirty="0"/>
              <a:t>On bustling high streets, in town halls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800" dirty="0"/>
              <a:t>On roads and cycle paths on market stalls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800" dirty="0"/>
              <a:t>We see rainbows in windows and signs to explore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800" dirty="0"/>
              <a:t>And neighbours waving us by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en-GB" sz="2800" dirty="0"/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800" dirty="0"/>
              <a:t>Together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800" dirty="0"/>
              <a:t>Together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800" dirty="0"/>
              <a:t>In homes and towns, round Salisbury Plain 		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800" dirty="0"/>
              <a:t>Our voices apart, but our song’s the same		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800" dirty="0"/>
              <a:t>Together	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00881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BD04F3-2560-1D49-989C-CCC95EBA2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0" y="1518024"/>
            <a:ext cx="73660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2387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61A328-AA7F-2043-92A3-CF04BDCFDC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74" b="20832"/>
          <a:stretch/>
        </p:blipFill>
        <p:spPr>
          <a:xfrm>
            <a:off x="4461693" y="330200"/>
            <a:ext cx="3031545" cy="1765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79C82D-8805-3C42-9F0E-EF0A363B538D}"/>
              </a:ext>
            </a:extLst>
          </p:cNvPr>
          <p:cNvSpPr txBox="1"/>
          <p:nvPr/>
        </p:nvSpPr>
        <p:spPr>
          <a:xfrm>
            <a:off x="1075266" y="2095252"/>
            <a:ext cx="9804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800" dirty="0"/>
              <a:t>From stones that have stood five thousand years 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800" dirty="0"/>
              <a:t>Cathedrals and castles built right here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800" dirty="0"/>
              <a:t>We see factories and farms that went before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800" dirty="0"/>
              <a:t>Our history waving us by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en-GB" sz="2800" dirty="0"/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800" dirty="0"/>
              <a:t>Together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800" dirty="0"/>
              <a:t>Together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800" dirty="0"/>
              <a:t>In homes and towns, round Salisbury Plain 		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800" dirty="0"/>
              <a:t>Our voices apart, but our song’s the same		</a:t>
            </a:r>
          </a:p>
          <a:p>
            <a:pPr algn="ctr" defTabSz="406908">
              <a:lnSpc>
                <a:spcPct val="100000"/>
              </a:lnSpc>
              <a:defRPr sz="8900" spc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800" dirty="0"/>
              <a:t>Together	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6446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908DA0-3BC5-3C4F-AB06-3F5A9EB99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62" y="1258644"/>
            <a:ext cx="8403467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16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ng for Wiltshire Score long_0001.png" descr="Song for Wiltshire Score long_0001.png">
            <a:extLst>
              <a:ext uri="{FF2B5EF4-FFF2-40B4-BE49-F238E27FC236}">
                <a16:creationId xmlns:a16="http://schemas.microsoft.com/office/drawing/2014/main" id="{EB7C089D-C4B7-8D44-86F9-E0F806CAA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425" y="1608667"/>
            <a:ext cx="7778749" cy="4797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86796C-A934-204B-84BB-307115298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949" y="-364678"/>
            <a:ext cx="2857700" cy="297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56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062232867B084197B507DE8BB3D900" ma:contentTypeVersion="12" ma:contentTypeDescription="Create a new document." ma:contentTypeScope="" ma:versionID="8d3253896351ae83de7f69ed589ad84b">
  <xsd:schema xmlns:xsd="http://www.w3.org/2001/XMLSchema" xmlns:xs="http://www.w3.org/2001/XMLSchema" xmlns:p="http://schemas.microsoft.com/office/2006/metadata/properties" xmlns:ns2="78346c62-bc19-44d2-bc21-4efd53e55a85" xmlns:ns3="b2acbbc5-930a-40df-a307-e9847d2493f4" targetNamespace="http://schemas.microsoft.com/office/2006/metadata/properties" ma:root="true" ma:fieldsID="07d21e54eebae00f185ccdfe198a0cea" ns2:_="" ns3:_="">
    <xsd:import namespace="78346c62-bc19-44d2-bc21-4efd53e55a85"/>
    <xsd:import namespace="b2acbbc5-930a-40df-a307-e9847d2493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346c62-bc19-44d2-bc21-4efd53e55a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acbbc5-930a-40df-a307-e9847d2493f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FD03C2-316D-4BB5-9602-2012613121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C121FB-2961-4948-B03C-C852E6A4D5B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D6A15E1-1638-4165-BC8E-EABC7518D3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346c62-bc19-44d2-bc21-4efd53e55a85"/>
    <ds:schemaRef ds:uri="b2acbbc5-930a-40df-a307-e9847d2493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5253</TotalTime>
  <Words>198</Words>
  <Application>Microsoft Office PowerPoint</Application>
  <PresentationFormat>Widescreen</PresentationFormat>
  <Paragraphs>40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Helvetica Neue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Score - Verse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Danny Jenkins</dc:creator>
  <cp:lastModifiedBy>Ruth Jones</cp:lastModifiedBy>
  <cp:revision>27</cp:revision>
  <cp:lastPrinted>2020-10-28T09:02:34Z</cp:lastPrinted>
  <dcterms:created xsi:type="dcterms:W3CDTF">2020-10-27T16:32:14Z</dcterms:created>
  <dcterms:modified xsi:type="dcterms:W3CDTF">2020-12-02T15:36:25Z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0x010100E7062232867B084197B507DE8BB3D900</vt:lpwstr>
  </property>
</Properties>
</file>